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4"/>
  </p:sldMasterIdLst>
  <p:sldIdLst>
    <p:sldId id="256" r:id="rId5"/>
    <p:sldId id="257" r:id="rId6"/>
    <p:sldId id="263" r:id="rId7"/>
    <p:sldId id="259" r:id="rId8"/>
    <p:sldId id="260" r:id="rId9"/>
    <p:sldId id="258" r:id="rId10"/>
    <p:sldId id="261" r:id="rId11"/>
    <p:sldId id="26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C7D6"/>
    <a:srgbClr val="00FFFF"/>
    <a:srgbClr val="1EB9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0" autoAdjust="0"/>
    <p:restoredTop sz="94343" autoAdjust="0"/>
  </p:normalViewPr>
  <p:slideViewPr>
    <p:cSldViewPr snapToGrid="0">
      <p:cViewPr varScale="1">
        <p:scale>
          <a:sx n="69" d="100"/>
          <a:sy n="69" d="100"/>
        </p:scale>
        <p:origin x="84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98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30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875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27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281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81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423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225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275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788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663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41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738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701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565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079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202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6C7D6"/>
                </a:solidFill>
              </a:rPr>
              <a:t>Rialto bridge</a:t>
            </a:r>
            <a:endParaRPr lang="en-US" dirty="0">
              <a:solidFill>
                <a:srgbClr val="36C7D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9166" y="3628501"/>
            <a:ext cx="9448800" cy="685800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By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Hunter</a:t>
            </a:r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26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795" y="0"/>
            <a:ext cx="6873240" cy="19093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  <a:r>
              <a:rPr lang="en-US" sz="7200" b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/>
            </a:r>
            <a:br>
              <a:rPr lang="en-US" sz="7200" b="1" dirty="0" smtClean="0">
                <a:solidFill>
                  <a:srgbClr val="FF0000"/>
                </a:solidFill>
                <a:latin typeface="Stencil" panose="040409050D0802020404" pitchFamily="82" charset="0"/>
              </a:rPr>
            </a:br>
            <a:r>
              <a:rPr lang="en-US" sz="72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facts</a:t>
            </a:r>
            <a:endParaRPr lang="en-US" sz="72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Placeholder 4" descr="Rialto Bridge - Wikipedia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7" r="2791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 smtClean="0"/>
              <a:t>.</a:t>
            </a:r>
            <a:r>
              <a:rPr lang="en-US" dirty="0" smtClean="0"/>
              <a:t> The engineer Antonio De Ponte shot a canon on it and it held</a:t>
            </a:r>
          </a:p>
          <a:p>
            <a:r>
              <a:rPr lang="en-US" dirty="0" smtClean="0"/>
              <a:t> The Rialto Bridge competed with other designers such as . </a:t>
            </a:r>
            <a:r>
              <a:rPr lang="en-US" b="1" dirty="0" smtClean="0"/>
              <a:t>.</a:t>
            </a:r>
            <a:r>
              <a:rPr lang="en-US" dirty="0" smtClean="0"/>
              <a:t>Michelangelo and Palladio</a:t>
            </a:r>
          </a:p>
          <a:p>
            <a:r>
              <a:rPr lang="en-US" b="1" dirty="0" smtClean="0"/>
              <a:t>.</a:t>
            </a:r>
            <a:r>
              <a:rPr lang="en-US" dirty="0" smtClean="0"/>
              <a:t> The Rialto Bridge is the oldest bridge spanning the Grand Canal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78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3382" y="1454727"/>
            <a:ext cx="6747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 IT IS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69127" y="2604655"/>
            <a:ext cx="712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Rialto Bridge is the heart of </a:t>
            </a:r>
            <a:r>
              <a:rPr lang="en-US" dirty="0" err="1" smtClean="0"/>
              <a:t>Venice,Italy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73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Length and width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Height is 24 Ft tall</a:t>
            </a:r>
          </a:p>
          <a:p>
            <a:pPr marL="0" indent="0">
              <a:buNone/>
            </a:pPr>
            <a:r>
              <a:rPr lang="en-US" dirty="0" smtClean="0"/>
              <a:t>Width is 20 meters</a:t>
            </a:r>
          </a:p>
          <a:p>
            <a:pPr marL="0" indent="0">
              <a:buNone/>
            </a:pPr>
            <a:r>
              <a:rPr lang="en-US" smtClean="0"/>
              <a:t>Length is 25 meter (82) Ft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37449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03" y="764373"/>
            <a:ext cx="11401697" cy="1293028"/>
          </a:xfrm>
        </p:spPr>
        <p:txBody>
          <a:bodyPr/>
          <a:lstStyle/>
          <a:p>
            <a:pPr algn="l"/>
            <a:r>
              <a:rPr lang="en-US" dirty="0" smtClean="0"/>
              <a:t>Pictures of the </a:t>
            </a:r>
            <a:r>
              <a:rPr lang="en-US" dirty="0" smtClean="0">
                <a:latin typeface="Nirmala UI Semilight" panose="020B0402040204020203" pitchFamily="34" charset="0"/>
                <a:cs typeface="Nirmala UI Semilight" panose="020B0402040204020203" pitchFamily="34" charset="0"/>
              </a:rPr>
              <a:t>rialto</a:t>
            </a:r>
            <a:r>
              <a:rPr lang="en-US" dirty="0" smtClean="0"/>
              <a:t> bridge</a:t>
            </a:r>
            <a:endParaRPr lang="en-US" dirty="0"/>
          </a:p>
        </p:txBody>
      </p:sp>
      <p:pic>
        <p:nvPicPr>
          <p:cNvPr id="5" name="Content Placeholder 4" descr="Rialto Bridge - Wikipedia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28081"/>
            <a:ext cx="5334000" cy="3556000"/>
          </a:xfrm>
        </p:spPr>
      </p:pic>
      <p:pic>
        <p:nvPicPr>
          <p:cNvPr id="6" name="Content Placeholder 5" descr="Why Views of Venice’s Rialto Bridge Look So Familiar | The ...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2910681"/>
            <a:ext cx="390144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Rialto Bridge, Venice | Flickr - Photo Sharing!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691" y="240217"/>
            <a:ext cx="3318088" cy="218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39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915" y="1140064"/>
            <a:ext cx="4811486" cy="65435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Comparing with another bridge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29246"/>
            <a:ext cx="5079991" cy="87846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Shorter and lower</a:t>
            </a:r>
          </a:p>
          <a:p>
            <a:r>
              <a:rPr lang="en-US" dirty="0" smtClean="0"/>
              <a:t>24 FT</a:t>
            </a:r>
          </a:p>
          <a:p>
            <a:r>
              <a:rPr lang="en-US" dirty="0" smtClean="0"/>
              <a:t>25 meters tall</a:t>
            </a:r>
          </a:p>
        </p:txBody>
      </p:sp>
      <p:pic>
        <p:nvPicPr>
          <p:cNvPr id="7" name="Content Placeholder 6" descr="File:Rialto bridge.jpg - Wikimedia Commons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27" y="3132138"/>
            <a:ext cx="4633521" cy="30861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86600" y="2129246"/>
            <a:ext cx="5105400" cy="87846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Taller and longer</a:t>
            </a:r>
          </a:p>
          <a:p>
            <a:r>
              <a:rPr lang="en-US" dirty="0" smtClean="0"/>
              <a:t> 2,196 meters long</a:t>
            </a:r>
          </a:p>
          <a:p>
            <a:r>
              <a:rPr lang="en-US" dirty="0" smtClean="0"/>
              <a:t>604 FT tall</a:t>
            </a:r>
            <a:endParaRPr lang="en-US" dirty="0"/>
          </a:p>
        </p:txBody>
      </p:sp>
      <p:pic>
        <p:nvPicPr>
          <p:cNvPr id="8" name="Content Placeholder 7" descr="George Washington Bridge - Wikipedia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803" y="3132138"/>
            <a:ext cx="3132794" cy="3086100"/>
          </a:xfrm>
        </p:spPr>
      </p:pic>
      <p:sp>
        <p:nvSpPr>
          <p:cNvPr id="6" name="TextBox 5"/>
          <p:cNvSpPr txBox="1"/>
          <p:nvPr/>
        </p:nvSpPr>
        <p:spPr>
          <a:xfrm>
            <a:off x="10593977" y="3775165"/>
            <a:ext cx="1598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(this is the George </a:t>
            </a:r>
            <a:r>
              <a:rPr lang="en-US" dirty="0" err="1" smtClean="0"/>
              <a:t>WashingtonBridge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98080" y="6413863"/>
            <a:ext cx="29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New York City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91364" y="6342662"/>
            <a:ext cx="29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Venice,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76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5737" y="1672046"/>
            <a:ext cx="7981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Researched and produced by Hunter</a:t>
            </a:r>
          </a:p>
          <a:p>
            <a:pPr algn="ctr"/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grade</a:t>
            </a:r>
          </a:p>
          <a:p>
            <a:pPr algn="ctr"/>
            <a:r>
              <a:rPr lang="en-US" dirty="0" smtClean="0"/>
              <a:t>Buck </a:t>
            </a:r>
            <a:r>
              <a:rPr lang="en-US" dirty="0"/>
              <a:t>L</a:t>
            </a:r>
            <a:r>
              <a:rPr lang="en-US" dirty="0" smtClean="0"/>
              <a:t>ake elementary school</a:t>
            </a:r>
          </a:p>
        </p:txBody>
      </p:sp>
      <p:pic>
        <p:nvPicPr>
          <p:cNvPr id="8" name="Picture 7" descr="File:Antonietta Brandeis - Il Ponte di Rialto.jpg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0751"/>
            <a:ext cx="4949267" cy="3037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2080" y="3820751"/>
            <a:ext cx="3944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WOW what a pretty picture</a:t>
            </a:r>
            <a:endParaRPr lang="en-US" dirty="0"/>
          </a:p>
        </p:txBody>
      </p:sp>
      <p:pic>
        <p:nvPicPr>
          <p:cNvPr id="5" name="Picture 4" descr="The Rialto Bridge in Venice. Venezia – ideagb Baldassarri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686" y="0"/>
            <a:ext cx="3795314" cy="284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26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Goodbye and 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 rot="10800000" flipV="1">
            <a:off x="1024467" y="3556000"/>
            <a:ext cx="7701522" cy="104648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 descr="Rialto - Veni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0" y="753531"/>
            <a:ext cx="38100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0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0.8"/>
</p:tagLst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E3683284765F4186CD57F2119AD25F" ma:contentTypeVersion="2" ma:contentTypeDescription="Create a new document." ma:contentTypeScope="" ma:versionID="b8b1817aa92a5f2e447bcc69107f237e">
  <xsd:schema xmlns:xsd="http://www.w3.org/2001/XMLSchema" xmlns:xs="http://www.w3.org/2001/XMLSchema" xmlns:p="http://schemas.microsoft.com/office/2006/metadata/properties" xmlns:ns3="c04c4c82-6d27-46c1-9684-ec4df5863c50" targetNamespace="http://schemas.microsoft.com/office/2006/metadata/properties" ma:root="true" ma:fieldsID="88e519d4c5f35a353746f115afa20845" ns3:_="">
    <xsd:import namespace="c04c4c82-6d27-46c1-9684-ec4df5863c5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4c4c82-6d27-46c1-9684-ec4df5863c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6EAD89-453A-48D3-9421-952448EA0368}">
  <ds:schemaRefs>
    <ds:schemaRef ds:uri="http://purl.org/dc/terms/"/>
    <ds:schemaRef ds:uri="c04c4c82-6d27-46c1-9684-ec4df5863c50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D663E3B-C1BB-43E1-B899-808A823013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4c4c82-6d27-46c1-9684-ec4df5863c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5C04321-0ED1-473B-A1AC-D0DD26848D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21623</TotalTime>
  <Words>139</Words>
  <Application>Microsoft Office PowerPoint</Application>
  <PresentationFormat>Widescreen</PresentationFormat>
  <Paragraphs>28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Century Gothic</vt:lpstr>
      <vt:lpstr>Nirmala UI Semilight</vt:lpstr>
      <vt:lpstr>Stencil</vt:lpstr>
      <vt:lpstr>Vapor Trail</vt:lpstr>
      <vt:lpstr>Rialto bridge</vt:lpstr>
      <vt:lpstr>Interesting facts</vt:lpstr>
      <vt:lpstr>PowerPoint Presentation</vt:lpstr>
      <vt:lpstr>Length and width</vt:lpstr>
      <vt:lpstr>Pictures of the rialto bridge</vt:lpstr>
      <vt:lpstr>Comparing with another bridge</vt:lpstr>
      <vt:lpstr>PowerPoint Presentation</vt:lpstr>
      <vt:lpstr>Goodbye and thank you</vt:lpstr>
    </vt:vector>
  </TitlesOfParts>
  <Company>Leon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Rialto bridge</dc:title>
  <dc:creator>Helms, Hunter</dc:creator>
  <cp:lastModifiedBy>Helms, Hunter</cp:lastModifiedBy>
  <cp:revision>26</cp:revision>
  <dcterms:created xsi:type="dcterms:W3CDTF">2019-10-08T15:59:45Z</dcterms:created>
  <dcterms:modified xsi:type="dcterms:W3CDTF">2019-10-24T15:58:30Z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0x01010086E3683284765F4186CD57F2119AD25F</vt:lpwstr>
  </property>
</Properties>
</file>